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60" d="100"/>
          <a:sy n="60" d="100"/>
        </p:scale>
        <p:origin x="109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3559-38AE-16F1-70FB-8409B63E8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A0656-7F2C-9F55-F805-8DB6F063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6A7CC-5107-AA03-4DDC-2E75FBD4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AA0DA-563C-9C74-94D9-AA77156C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E8225-25C6-1C67-CF2A-152258A4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512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8CE88-D0D4-4EDE-27EA-310D74F3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DD064-3300-FC7E-3BE7-16F9FD007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369CE-AB61-952C-6A52-0A6B964B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45B58-C5C6-BB54-F1D0-DE65F94BE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45033-F043-52BE-9361-7FAB3074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90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5DC45-AD81-5DE3-7DA7-9A0ACD08D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4FEF09-7891-AC36-521E-48C493B26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149D5-1103-327F-0F32-524BF205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E0D45-5AC9-D58A-CFA4-5B89B9F6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9538-3C12-6348-C58A-B71912AE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562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9D65-6DB7-3B39-C860-3A884079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F6412-8F9F-1751-0AB8-E7FA13DC4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F37EF-02D7-657C-2594-310097B2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0CF05-4AC2-5F7A-FC2B-3129C174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413E3-6305-21B2-4F10-CD5CC3C5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70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02705-888D-1AA1-E3F8-542165DA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371C6-515F-FF9A-F16E-7E3BB3352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1DF4-338D-F7C6-F522-410498EB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078C0-AAC2-1486-7654-25D3787C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11D18-8C76-1A15-8C93-894490F0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100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E4E6-58D7-6D88-28A5-CAFCA349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7BA2F-2D31-15B2-992D-F6F46EF58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A1878-5B33-294A-D73F-BCB663610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2B2D3-354B-12C0-4332-098CC501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CFF80-0E3B-C6AC-885D-BA792B254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BFC5E-9B73-0C60-3A3F-62FAD57D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28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F7C13-B2A3-8522-F22B-1374055A6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3E1DE-8513-FCD6-DEC3-57DD01F9B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EC591-9236-3A47-2697-14D477AFF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C7C092-5F37-35B5-AF93-B4C298DB1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C02053-A6AD-C49A-1187-C6CFD1D35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38E5C-83E0-DA30-DE1B-918E1401F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B2C5DD-AFE5-685E-8059-D586F4F51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97ACCF-A4A6-B6D1-3A44-D91E9D25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D86E-9773-4DC1-2A9A-200B0E49D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B6520-7378-7F27-34CD-3324BA0B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883B2-6571-4F70-692A-C7F06933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8CD0B-A77D-C7D9-9B53-ED757A6E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611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D3541-9C81-2800-3E0C-D0C5FADB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A82705-DD61-766D-21BA-B79076C1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AF868-6172-266F-9DAC-55591E24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752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E201-0692-51C7-62E5-19485EDA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061CA-8AA4-687F-9B3D-EEB206C68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05B44-EC76-5134-EFB4-9AC86573D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E75BD-1676-F25A-CDBF-BE21889B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96CE2-AE52-7369-763C-93B4356B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278DD-5A24-B44A-3E0E-4370CDB1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231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1815-F5D9-9252-0E9C-338957D2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C19C5-8157-D192-7FD5-0C8B5EE04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AB6D9-14C6-783E-9A41-F15CCC851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495FC-9F00-D081-8F39-E639C02C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3BAB7-834E-4F42-42F3-324313D3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4CBD3-D3A2-242D-374C-05C93D03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38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9B7CE2-BA4D-434B-CACD-FD009174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D200E-2E65-F10A-E23E-72C3A8237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1DDBF-93B2-0FA2-1CD8-C4DBA4350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779B79-4B84-4A91-9253-41EE37307023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EAC57-7ADA-1D5A-D97A-D1CA0A7F6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AD40-1259-E28D-D3D2-A61995CDC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DA91F-74B5-4A07-8A1D-3752D10D54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01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F0DED-1CFE-23C6-EA8D-4F2F23A24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D4331-348B-6300-4221-478168BBD0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87F932-370B-AEB4-BD33-A88F2E58E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744" y="25584"/>
            <a:ext cx="9978644" cy="682881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43211E-A6A1-6174-20D2-CB19A786888C}"/>
              </a:ext>
            </a:extLst>
          </p:cNvPr>
          <p:cNvSpPr/>
          <p:nvPr/>
        </p:nvSpPr>
        <p:spPr>
          <a:xfrm rot="18168390">
            <a:off x="3464113" y="2948296"/>
            <a:ext cx="2965069" cy="1185862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dirty="0"/>
              <a:t>Brakkerigg</a:t>
            </a:r>
            <a:endParaRPr lang="nb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6E7A7F-5290-4ED0-46DC-DF9282B79C3B}"/>
              </a:ext>
            </a:extLst>
          </p:cNvPr>
          <p:cNvSpPr/>
          <p:nvPr/>
        </p:nvSpPr>
        <p:spPr>
          <a:xfrm rot="18168390">
            <a:off x="3697050" y="5555416"/>
            <a:ext cx="1459892" cy="1024802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/>
              <a:t>Miljø-stasjon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51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0567998-807e-4087-8532-8572478b1acb}" enabled="1" method="Standard" siteId="{882d47f6-50f4-4554-9aa6-43a46416b0f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 Oestlie</dc:creator>
  <cp:lastModifiedBy>André Oestlie</cp:lastModifiedBy>
  <cp:revision>1</cp:revision>
  <dcterms:created xsi:type="dcterms:W3CDTF">2025-03-18T19:06:31Z</dcterms:created>
  <dcterms:modified xsi:type="dcterms:W3CDTF">2025-03-18T19:10:57Z</dcterms:modified>
</cp:coreProperties>
</file>